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1.bin" ContentType="audio/unknown"/>
  <Override PartName="/ppt/theme/theme2.xml" ContentType="application/vnd.openxmlformats-officedocument.theme+xml"/>
  <Override PartName="/ppt/notesSlides/notesSlide1.xml" ContentType="application/vnd.openxmlformats-officedocument.presentationml.notesSlide+xml"/>
  <Override PartName="/ppt/media/audio2.bin" ContentType="audio/unknown"/>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1" r:id="rId3"/>
    <p:sldId id="257" r:id="rId4"/>
    <p:sldId id="263" r:id="rId5"/>
    <p:sldId id="265" r:id="rId6"/>
    <p:sldId id="264" r:id="rId7"/>
    <p:sldId id="258" r:id="rId8"/>
    <p:sldId id="259" r:id="rId9"/>
    <p:sldId id="262" r:id="rId10"/>
    <p:sldId id="26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C413D9-E8C2-2346-BBAA-B01588DC6E62}">
          <p14:sldIdLst>
            <p14:sldId id="256"/>
            <p14:sldId id="261"/>
            <p14:sldId id="257"/>
            <p14:sldId id="263"/>
            <p14:sldId id="265"/>
            <p14:sldId id="264"/>
            <p14:sldId id="258"/>
            <p14:sldId id="259"/>
            <p14:sldId id="262"/>
            <p14:sldId id="2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80891" autoAdjust="0"/>
  </p:normalViewPr>
  <p:slideViewPr>
    <p:cSldViewPr snapToGrid="0" snapToObjects="1">
      <p:cViewPr varScale="1">
        <p:scale>
          <a:sx n="99" d="100"/>
          <a:sy n="99" d="100"/>
        </p:scale>
        <p:origin x="-164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77DC84-4C5E-F946-912C-B5DA4CDFB683}" type="datetimeFigureOut">
              <a:rPr lang="en-US" smtClean="0"/>
              <a:t>03/07/2015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610D2-1A1A-A34D-A9DB-3B9DD5A7DC94}" type="slidenum">
              <a:rPr lang="en-US" smtClean="0"/>
              <a:t>‹#›</a:t>
            </a:fld>
            <a:endParaRPr lang="en-US"/>
          </a:p>
        </p:txBody>
      </p:sp>
    </p:spTree>
    <p:extLst>
      <p:ext uri="{BB962C8B-B14F-4D97-AF65-F5344CB8AC3E}">
        <p14:creationId xmlns:p14="http://schemas.microsoft.com/office/powerpoint/2010/main" val="25777881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use is the</a:t>
            </a:r>
            <a:r>
              <a:rPr lang="en-US" baseline="0" dirty="0" smtClean="0"/>
              <a:t> Alexander Technique to people who can already ride? Riding is about feel. Similarly, the Alexander Technique lesson is where you will learn how to use yourself differently. To attempt to describe the Technique to anyone is like trying to describe the </a:t>
            </a:r>
            <a:r>
              <a:rPr lang="en-US" baseline="0" dirty="0" err="1" smtClean="0"/>
              <a:t>colour</a:t>
            </a:r>
            <a:r>
              <a:rPr lang="en-US" baseline="0" dirty="0" smtClean="0"/>
              <a:t> red to a person blind from birth. Understanding something does not always mean understanding intellectually. It is embodied learning, like riding. Your body and mind learn a new skill. How does this help with riding?</a:t>
            </a:r>
            <a:endParaRPr lang="en-US" dirty="0"/>
          </a:p>
        </p:txBody>
      </p:sp>
      <p:sp>
        <p:nvSpPr>
          <p:cNvPr id="4" name="Slide Number Placeholder 3"/>
          <p:cNvSpPr>
            <a:spLocks noGrp="1"/>
          </p:cNvSpPr>
          <p:nvPr>
            <p:ph type="sldNum" sz="quarter" idx="10"/>
          </p:nvPr>
        </p:nvSpPr>
        <p:spPr/>
        <p:txBody>
          <a:bodyPr/>
          <a:lstStyle/>
          <a:p>
            <a:fld id="{383610D2-1A1A-A34D-A9DB-3B9DD5A7DC94}" type="slidenum">
              <a:rPr lang="en-US" smtClean="0"/>
              <a:t>1</a:t>
            </a:fld>
            <a:endParaRPr lang="en-US"/>
          </a:p>
        </p:txBody>
      </p:sp>
    </p:spTree>
    <p:extLst>
      <p:ext uri="{BB962C8B-B14F-4D97-AF65-F5344CB8AC3E}">
        <p14:creationId xmlns:p14="http://schemas.microsoft.com/office/powerpoint/2010/main" val="338826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When you train your horse what ar</a:t>
            </a:r>
            <a:r>
              <a:rPr lang="en-US" baseline="0" dirty="0" smtClean="0"/>
              <a:t>e you aiming for? Outline? </a:t>
            </a:r>
          </a:p>
          <a:p>
            <a:pPr marL="171450" indent="-171450">
              <a:buFont typeface="Arial"/>
              <a:buChar char="•"/>
            </a:pPr>
            <a:r>
              <a:rPr lang="en-US" baseline="0" dirty="0" smtClean="0"/>
              <a:t>You would like your horse to drop at the poll and lead with the head so that his hindquarters can engage and therefore ‘carry’ himself and the rider is a better way. This is done through a process of schooling which leads to strengthening a set of muscles so that this can be achieved. He learns to use himself differently.</a:t>
            </a:r>
          </a:p>
          <a:p>
            <a:pPr marL="171450" indent="-171450">
              <a:buFont typeface="Arial"/>
              <a:buChar char="•"/>
            </a:pPr>
            <a:r>
              <a:rPr lang="en-US" baseline="0" dirty="0" smtClean="0"/>
              <a:t>Similarly, in an Alexander Technique lesson, the pupil will use my hands and my voice to help you train you to use yourself differently, with the head leading the movement and proper engagement of the whole body.</a:t>
            </a:r>
          </a:p>
          <a:p>
            <a:pPr marL="171450" indent="-171450">
              <a:buFont typeface="Arial"/>
              <a:buChar char="•"/>
            </a:pPr>
            <a:r>
              <a:rPr lang="en-US" dirty="0" smtClean="0"/>
              <a:t>After a period</a:t>
            </a:r>
            <a:r>
              <a:rPr lang="en-US" baseline="0" dirty="0" smtClean="0"/>
              <a:t> of lessons (schooling) you get to feel this new way of going in yourself. This is combined with releasing unnecessary tensions and </a:t>
            </a:r>
            <a:r>
              <a:rPr lang="en-US" baseline="0" dirty="0" err="1" smtClean="0"/>
              <a:t>pullings</a:t>
            </a:r>
            <a:r>
              <a:rPr lang="en-US" baseline="0" dirty="0" smtClean="0"/>
              <a:t> which </a:t>
            </a:r>
            <a:endParaRPr lang="en-US" dirty="0"/>
          </a:p>
        </p:txBody>
      </p:sp>
      <p:sp>
        <p:nvSpPr>
          <p:cNvPr id="4" name="Slide Number Placeholder 3"/>
          <p:cNvSpPr>
            <a:spLocks noGrp="1"/>
          </p:cNvSpPr>
          <p:nvPr>
            <p:ph type="sldNum" sz="quarter" idx="10"/>
          </p:nvPr>
        </p:nvSpPr>
        <p:spPr/>
        <p:txBody>
          <a:bodyPr/>
          <a:lstStyle/>
          <a:p>
            <a:fld id="{383610D2-1A1A-A34D-A9DB-3B9DD5A7DC94}" type="slidenum">
              <a:rPr lang="en-US" smtClean="0"/>
              <a:t>2</a:t>
            </a:fld>
            <a:endParaRPr lang="en-US"/>
          </a:p>
        </p:txBody>
      </p:sp>
    </p:spTree>
    <p:extLst>
      <p:ext uri="{BB962C8B-B14F-4D97-AF65-F5344CB8AC3E}">
        <p14:creationId xmlns:p14="http://schemas.microsoft.com/office/powerpoint/2010/main" val="50119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When you train your horse what ar</a:t>
            </a:r>
            <a:r>
              <a:rPr lang="en-US" baseline="0" dirty="0" smtClean="0"/>
              <a:t>e you aiming for? Outline? </a:t>
            </a:r>
          </a:p>
          <a:p>
            <a:pPr marL="171450" indent="-171450">
              <a:buFont typeface="Arial"/>
              <a:buChar char="•"/>
            </a:pPr>
            <a:r>
              <a:rPr lang="en-US" baseline="0" dirty="0" smtClean="0"/>
              <a:t>You would like your horse to drop at the poll and lead with the head so that his hindquarters can engage and therefore ‘carry’ himself and the rider is a better way. This is done through a process of schooling which leads to strengthening a set of muscles so that this can be achieved. He learns to use himself differently.</a:t>
            </a:r>
          </a:p>
          <a:p>
            <a:pPr marL="171450" indent="-171450">
              <a:buFont typeface="Arial"/>
              <a:buChar char="•"/>
            </a:pPr>
            <a:r>
              <a:rPr lang="en-US" baseline="0" dirty="0" smtClean="0"/>
              <a:t>Similarly, in an Alexander Technique lesson, the pupil will use my hands and my voice to help you train you to use yourself differently, with the head leading the movement and proper engagement of the whole body.</a:t>
            </a:r>
          </a:p>
          <a:p>
            <a:pPr marL="171450" indent="-171450">
              <a:buFont typeface="Arial"/>
              <a:buChar char="•"/>
            </a:pPr>
            <a:r>
              <a:rPr lang="en-US" dirty="0" smtClean="0"/>
              <a:t>After a period</a:t>
            </a:r>
            <a:r>
              <a:rPr lang="en-US" baseline="0" dirty="0" smtClean="0"/>
              <a:t> of lessons (schooling) you get to feel this new way of going in yourself. This is combined with releasing unnecessary tensions and </a:t>
            </a:r>
            <a:r>
              <a:rPr lang="en-US" baseline="0" dirty="0" err="1" smtClean="0"/>
              <a:t>pullings</a:t>
            </a:r>
            <a:r>
              <a:rPr lang="en-US" baseline="0" dirty="0" smtClean="0"/>
              <a:t> which </a:t>
            </a:r>
            <a:endParaRPr lang="en-US" dirty="0"/>
          </a:p>
        </p:txBody>
      </p:sp>
      <p:sp>
        <p:nvSpPr>
          <p:cNvPr id="4" name="Slide Number Placeholder 3"/>
          <p:cNvSpPr>
            <a:spLocks noGrp="1"/>
          </p:cNvSpPr>
          <p:nvPr>
            <p:ph type="sldNum" sz="quarter" idx="10"/>
          </p:nvPr>
        </p:nvSpPr>
        <p:spPr/>
        <p:txBody>
          <a:bodyPr/>
          <a:lstStyle/>
          <a:p>
            <a:fld id="{383610D2-1A1A-A34D-A9DB-3B9DD5A7DC94}" type="slidenum">
              <a:rPr lang="en-US" smtClean="0"/>
              <a:t>3</a:t>
            </a:fld>
            <a:endParaRPr lang="en-US"/>
          </a:p>
        </p:txBody>
      </p:sp>
    </p:spTree>
    <p:extLst>
      <p:ext uri="{BB962C8B-B14F-4D97-AF65-F5344CB8AC3E}">
        <p14:creationId xmlns:p14="http://schemas.microsoft.com/office/powerpoint/2010/main" val="50119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You</a:t>
            </a:r>
            <a:r>
              <a:rPr lang="en-US" baseline="0" dirty="0" smtClean="0"/>
              <a:t> will learn how to use your mind to move</a:t>
            </a:r>
          </a:p>
          <a:p>
            <a:pPr marL="171450" indent="-171450">
              <a:buFont typeface="Arial"/>
              <a:buChar char="•"/>
            </a:pPr>
            <a:endParaRPr lang="en-US" baseline="0" dirty="0" smtClean="0"/>
          </a:p>
          <a:p>
            <a:pPr marL="171450" indent="-171450">
              <a:buFont typeface="Arial"/>
              <a:buChar char="•"/>
            </a:pPr>
            <a:r>
              <a:rPr lang="en-US" baseline="0" dirty="0" smtClean="0"/>
              <a:t>How your muscular habits can become more controlled so that your contact becomes clearer.</a:t>
            </a:r>
          </a:p>
          <a:p>
            <a:pPr marL="171450" indent="-171450">
              <a:buFont typeface="Arial"/>
              <a:buChar char="•"/>
            </a:pPr>
            <a:endParaRPr lang="en-US" baseline="0" dirty="0" smtClean="0"/>
          </a:p>
          <a:p>
            <a:pPr marL="171450" indent="-171450">
              <a:buFont typeface="Arial"/>
              <a:buChar char="•"/>
            </a:pPr>
            <a:r>
              <a:rPr lang="en-US" baseline="0" dirty="0" smtClean="0"/>
              <a:t>That your muscular habits are linked 100 per cent to your mental habits.</a:t>
            </a:r>
          </a:p>
          <a:p>
            <a:pPr marL="171450" indent="-171450">
              <a:buFont typeface="Arial"/>
              <a:buChar char="•"/>
            </a:pPr>
            <a:endParaRPr lang="en-US" baseline="0" dirty="0" smtClean="0"/>
          </a:p>
          <a:p>
            <a:pPr marL="171450" indent="-171450">
              <a:buFont typeface="Arial"/>
              <a:buChar char="•"/>
            </a:pPr>
            <a:endParaRPr lang="en-US"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383610D2-1A1A-A34D-A9DB-3B9DD5A7DC94}" type="slidenum">
              <a:rPr lang="en-US" smtClean="0"/>
              <a:t>4</a:t>
            </a:fld>
            <a:endParaRPr lang="en-US"/>
          </a:p>
        </p:txBody>
      </p:sp>
    </p:spTree>
    <p:extLst>
      <p:ext uri="{BB962C8B-B14F-4D97-AF65-F5344CB8AC3E}">
        <p14:creationId xmlns:p14="http://schemas.microsoft.com/office/powerpoint/2010/main" val="256251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dirty="0" smtClean="0"/>
              <a:t>.a human is a mammal……</a:t>
            </a:r>
            <a:endParaRPr lang="en-US" dirty="0"/>
          </a:p>
        </p:txBody>
      </p:sp>
      <p:sp>
        <p:nvSpPr>
          <p:cNvPr id="4" name="Slide Number Placeholder 3"/>
          <p:cNvSpPr>
            <a:spLocks noGrp="1"/>
          </p:cNvSpPr>
          <p:nvPr>
            <p:ph type="sldNum" sz="quarter" idx="10"/>
          </p:nvPr>
        </p:nvSpPr>
        <p:spPr/>
        <p:txBody>
          <a:bodyPr/>
          <a:lstStyle/>
          <a:p>
            <a:fld id="{383610D2-1A1A-A34D-A9DB-3B9DD5A7DC94}" type="slidenum">
              <a:rPr lang="en-US" smtClean="0"/>
              <a:t>7</a:t>
            </a:fld>
            <a:endParaRPr lang="en-US"/>
          </a:p>
        </p:txBody>
      </p:sp>
    </p:spTree>
    <p:extLst>
      <p:ext uri="{BB962C8B-B14F-4D97-AF65-F5344CB8AC3E}">
        <p14:creationId xmlns:p14="http://schemas.microsoft.com/office/powerpoint/2010/main" val="63772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Just</a:t>
            </a:r>
            <a:r>
              <a:rPr lang="en-US" baseline="0" dirty="0" smtClean="0"/>
              <a:t> because we are bipedal, does not mean we are not mammals. All mammal lead movement with the head. </a:t>
            </a:r>
            <a:endParaRPr lang="en-US" dirty="0"/>
          </a:p>
        </p:txBody>
      </p:sp>
      <p:sp>
        <p:nvSpPr>
          <p:cNvPr id="4" name="Slide Number Placeholder 3"/>
          <p:cNvSpPr>
            <a:spLocks noGrp="1"/>
          </p:cNvSpPr>
          <p:nvPr>
            <p:ph type="sldNum" sz="quarter" idx="10"/>
          </p:nvPr>
        </p:nvSpPr>
        <p:spPr/>
        <p:txBody>
          <a:bodyPr/>
          <a:lstStyle/>
          <a:p>
            <a:fld id="{383610D2-1A1A-A34D-A9DB-3B9DD5A7DC94}" type="slidenum">
              <a:rPr lang="en-US" smtClean="0"/>
              <a:t>8</a:t>
            </a:fld>
            <a:endParaRPr lang="en-US"/>
          </a:p>
        </p:txBody>
      </p:sp>
    </p:spTree>
    <p:extLst>
      <p:ext uri="{BB962C8B-B14F-4D97-AF65-F5344CB8AC3E}">
        <p14:creationId xmlns:p14="http://schemas.microsoft.com/office/powerpoint/2010/main" val="1902449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Why</a:t>
            </a:r>
            <a:r>
              <a:rPr lang="en-US" baseline="0" dirty="0" smtClean="0"/>
              <a:t> we use the chair; give demonstration.</a:t>
            </a:r>
            <a:endParaRPr lang="en-US" dirty="0"/>
          </a:p>
        </p:txBody>
      </p:sp>
      <p:sp>
        <p:nvSpPr>
          <p:cNvPr id="4" name="Slide Number Placeholder 3"/>
          <p:cNvSpPr>
            <a:spLocks noGrp="1"/>
          </p:cNvSpPr>
          <p:nvPr>
            <p:ph type="sldNum" sz="quarter" idx="10"/>
          </p:nvPr>
        </p:nvSpPr>
        <p:spPr/>
        <p:txBody>
          <a:bodyPr/>
          <a:lstStyle/>
          <a:p>
            <a:fld id="{383610D2-1A1A-A34D-A9DB-3B9DD5A7DC94}" type="slidenum">
              <a:rPr lang="en-US" smtClean="0"/>
              <a:t>9</a:t>
            </a:fld>
            <a:endParaRPr lang="en-US"/>
          </a:p>
        </p:txBody>
      </p:sp>
    </p:spTree>
    <p:extLst>
      <p:ext uri="{BB962C8B-B14F-4D97-AF65-F5344CB8AC3E}">
        <p14:creationId xmlns:p14="http://schemas.microsoft.com/office/powerpoint/2010/main" val="3912035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It</a:t>
            </a:r>
            <a:r>
              <a:rPr lang="en-US" baseline="0" dirty="0" smtClean="0"/>
              <a:t> wont be like going to a yoga or </a:t>
            </a:r>
            <a:r>
              <a:rPr lang="en-US" baseline="0" dirty="0" err="1" smtClean="0"/>
              <a:t>pilates</a:t>
            </a:r>
            <a:r>
              <a:rPr lang="en-US" baseline="0" dirty="0" smtClean="0"/>
              <a:t> class to learn new moves or to condition your body.</a:t>
            </a:r>
          </a:p>
          <a:p>
            <a:pPr marL="171450" indent="-171450">
              <a:buFont typeface="Arial"/>
              <a:buChar char="•"/>
            </a:pPr>
            <a:endParaRPr lang="en-US" dirty="0" smtClean="0"/>
          </a:p>
          <a:p>
            <a:pPr marL="171450" indent="-171450">
              <a:buFont typeface="Arial"/>
              <a:buChar char="•"/>
            </a:pPr>
            <a:r>
              <a:rPr lang="en-US" dirty="0" smtClean="0"/>
              <a:t>You will over time unfold or reveal what you are doing now with your body which you don</a:t>
            </a:r>
            <a:r>
              <a:rPr lang="fr-FR" dirty="0" smtClean="0"/>
              <a:t>’</a:t>
            </a:r>
            <a:r>
              <a:rPr lang="en-US" dirty="0" smtClean="0"/>
              <a:t>t need to do. Bring out folded</a:t>
            </a:r>
            <a:r>
              <a:rPr lang="en-US" baseline="0" dirty="0" smtClean="0"/>
              <a:t> pillow case.</a:t>
            </a:r>
          </a:p>
          <a:p>
            <a:pPr marL="171450" indent="-171450">
              <a:buFont typeface="Arial"/>
              <a:buChar char="•"/>
            </a:pPr>
            <a:endParaRPr lang="en-US" baseline="0" dirty="0" smtClean="0"/>
          </a:p>
          <a:p>
            <a:pPr marL="171450" indent="-171450">
              <a:buFont typeface="Arial"/>
              <a:buChar char="•"/>
            </a:pPr>
            <a:r>
              <a:rPr lang="en-US" baseline="0" dirty="0" smtClean="0"/>
              <a:t>If you are not </a:t>
            </a:r>
            <a:r>
              <a:rPr lang="en-US" baseline="0" dirty="0" smtClean="0"/>
              <a:t>leading your movements with the </a:t>
            </a:r>
            <a:r>
              <a:rPr lang="en-US" baseline="0" dirty="0" smtClean="0"/>
              <a:t>head, then you are </a:t>
            </a:r>
            <a:r>
              <a:rPr lang="en-US" baseline="0" dirty="0" err="1" smtClean="0"/>
              <a:t>mis</a:t>
            </a:r>
            <a:r>
              <a:rPr lang="en-US" baseline="0" dirty="0" smtClean="0"/>
              <a:t> using yourself. Simple.</a:t>
            </a:r>
            <a:endParaRPr lang="en-US" baseline="0"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83610D2-1A1A-A34D-A9DB-3B9DD5A7DC94}" type="slidenum">
              <a:rPr lang="en-US" smtClean="0"/>
              <a:t>10</a:t>
            </a:fld>
            <a:endParaRPr lang="en-US"/>
          </a:p>
        </p:txBody>
      </p:sp>
    </p:spTree>
    <p:extLst>
      <p:ext uri="{BB962C8B-B14F-4D97-AF65-F5344CB8AC3E}">
        <p14:creationId xmlns:p14="http://schemas.microsoft.com/office/powerpoint/2010/main" val="1827255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GB"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03/07/2015</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sndAc>
          <p:stSnd>
            <p:snd r:embed="rId1" name="15 Horses Galloping Past On Dirt.m4a"/>
          </p:stSnd>
        </p:sndAc>
      </p:transition>
    </mc:Choice>
    <mc:Fallback>
      <p:transition xmlns:p14="http://schemas.microsoft.com/office/powerpoint/2010/main" spd="med">
        <p:fade/>
        <p:sndAc>
          <p:stSnd>
            <p:snd r:embed="rId1" name="15 Horses Galloping Past On Dirt.m4a"/>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03/07/2015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sndAc>
          <p:stSnd>
            <p:snd r:embed="rId1" name="15 Horses Galloping Past On Dirt.m4a"/>
          </p:stSnd>
        </p:sndAc>
      </p:transition>
    </mc:Choice>
    <mc:Fallback>
      <p:transition xmlns:p14="http://schemas.microsoft.com/office/powerpoint/2010/main" spd="med">
        <p:fade/>
        <p:sndAc>
          <p:stSnd>
            <p:snd r:embed="rId1" name="15 Horses Galloping Past On Dirt.m4a"/>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03/07/2015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sndAc>
          <p:stSnd>
            <p:snd r:embed="rId1" name="15 Horses Galloping Past On Dirt.m4a"/>
          </p:stSnd>
        </p:sndAc>
      </p:transition>
    </mc:Choice>
    <mc:Fallback>
      <p:transition xmlns:p14="http://schemas.microsoft.com/office/powerpoint/2010/main" spd="med">
        <p:fade/>
        <p:sndAc>
          <p:stSnd>
            <p:snd r:embed="rId1" name="15 Horses Galloping Past On Dirt.m4a"/>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03/07/2015</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GB" smtClean="0"/>
              <a:t>Click to edit Master title style</a:t>
            </a:r>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sndAc>
          <p:stSnd>
            <p:snd r:embed="rId1" name="15 Horses Galloping Past On Dirt.m4a"/>
          </p:stSnd>
        </p:sndAc>
      </p:transition>
    </mc:Choice>
    <mc:Fallback>
      <p:transition xmlns:p14="http://schemas.microsoft.com/office/powerpoint/2010/main" spd="med">
        <p:fade/>
        <p:sndAc>
          <p:stSnd>
            <p:snd r:embed="rId1" name="15 Horses Galloping Past On Dirt.m4a"/>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03/07/2015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sndAc>
          <p:stSnd>
            <p:snd r:embed="rId1" name="15 Horses Galloping Past On Dirt.m4a"/>
          </p:stSnd>
        </p:sndAc>
      </p:transition>
    </mc:Choice>
    <mc:Fallback>
      <p:transition xmlns:p14="http://schemas.microsoft.com/office/powerpoint/2010/main" spd="med">
        <p:fade/>
        <p:sndAc>
          <p:stSnd>
            <p:snd r:embed="rId1" name="15 Horses Galloping Past On Dirt.m4a"/>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03/07/2015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sndAc>
          <p:stSnd>
            <p:snd r:embed="rId1" name="15 Horses Galloping Past On Dirt.m4a"/>
          </p:stSnd>
        </p:sndAc>
      </p:transition>
    </mc:Choice>
    <mc:Fallback>
      <p:transition xmlns:p14="http://schemas.microsoft.com/office/powerpoint/2010/main" spd="med">
        <p:fade/>
        <p:sndAc>
          <p:stSnd>
            <p:snd r:embed="rId1" name="15 Horses Galloping Past On Dirt.m4a"/>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03/07/2015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GB"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sndAc>
          <p:stSnd>
            <p:snd r:embed="rId1" name="15 Horses Galloping Past On Dirt.m4a"/>
          </p:stSnd>
        </p:sndAc>
      </p:transition>
    </mc:Choice>
    <mc:Fallback>
      <p:transition xmlns:p14="http://schemas.microsoft.com/office/powerpoint/2010/main" spd="med">
        <p:fade/>
        <p:sndAc>
          <p:stSnd>
            <p:snd r:embed="rId1" name="15 Horses Galloping Past On Dirt.m4a"/>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03/07/2015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GB" smtClean="0"/>
              <a:t>Click to edit Master title style</a:t>
            </a:r>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sndAc>
          <p:stSnd>
            <p:snd r:embed="rId1" name="15 Horses Galloping Past On Dirt.m4a"/>
          </p:stSnd>
        </p:sndAc>
      </p:transition>
    </mc:Choice>
    <mc:Fallback>
      <p:transition xmlns:p14="http://schemas.microsoft.com/office/powerpoint/2010/main" spd="med">
        <p:fade/>
        <p:sndAc>
          <p:stSnd>
            <p:snd r:embed="rId1" name="15 Horses Galloping Past On Dirt.m4a"/>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03/07/2015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sndAc>
          <p:stSnd>
            <p:snd r:embed="rId1" name="15 Horses Galloping Past On Dirt.m4a"/>
          </p:stSnd>
        </p:sndAc>
      </p:transition>
    </mc:Choice>
    <mc:Fallback>
      <p:transition xmlns:p14="http://schemas.microsoft.com/office/powerpoint/2010/main" spd="med">
        <p:fade/>
        <p:sndAc>
          <p:stSnd>
            <p:snd r:embed="rId1" name="15 Horses Galloping Past On Dirt.m4a"/>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GB"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03/07/2015</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sndAc>
          <p:stSnd>
            <p:snd r:embed="rId1" name="15 Horses Galloping Past On Dirt.m4a"/>
          </p:stSnd>
        </p:sndAc>
      </p:transition>
    </mc:Choice>
    <mc:Fallback>
      <p:transition xmlns:p14="http://schemas.microsoft.com/office/powerpoint/2010/main" spd="med">
        <p:fade/>
        <p:sndAc>
          <p:stSnd>
            <p:snd r:embed="rId1" name="15 Horses Galloping Past On Dirt.m4a"/>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GB"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GB"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03/07/2015</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sndAc>
          <p:stSnd>
            <p:snd r:embed="rId1" name="15 Horses Galloping Past On Dirt.m4a"/>
          </p:stSnd>
        </p:sndAc>
      </p:transition>
    </mc:Choice>
    <mc:Fallback>
      <p:transition xmlns:p14="http://schemas.microsoft.com/office/powerpoint/2010/main" spd="med">
        <p:fade/>
        <p:sndAc>
          <p:stSnd>
            <p:snd r:embed="rId1" name="15 Horses Galloping Past On Dirt.m4a"/>
          </p:stSnd>
        </p:sndAc>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audio" Target="../media/audio1.bin"/><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03/07/2015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GB"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sndAc>
          <p:stSnd>
            <p:snd r:embed="rId13" name="15 Horses Galloping Past On Dirt.m4a"/>
          </p:stSnd>
        </p:sndAc>
      </p:transition>
    </mc:Choice>
    <mc:Fallback>
      <p:transition xmlns:p14="http://schemas.microsoft.com/office/powerpoint/2010/main" spd="med">
        <p:fade/>
        <p:sndAc>
          <p:stSnd>
            <p:snd r:embed="rId13" name="15 Horses Galloping Past On Dirt.m4a"/>
          </p:stSnd>
        </p:sndAc>
      </p:transition>
    </mc:Fallback>
  </mc:AlternateConten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audio" Target="../media/audio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audio" Target="../media/audio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audio" Target="../media/audio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audio" Target="../media/audio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How can the Alexander Technique help improve horse riding skills</a:t>
            </a:r>
            <a:r>
              <a:rPr lang="en-US" dirty="0" smtClean="0"/>
              <a:t>?</a:t>
            </a:r>
          </a:p>
          <a:p>
            <a:endParaRPr lang="en-US" dirty="0"/>
          </a:p>
          <a:p>
            <a:r>
              <a:rPr lang="en-US" sz="3200" dirty="0" smtClean="0"/>
              <a:t>It’s not about posture!</a:t>
            </a:r>
            <a:endParaRPr lang="en-US" sz="3200" dirty="0"/>
          </a:p>
        </p:txBody>
      </p:sp>
      <p:sp>
        <p:nvSpPr>
          <p:cNvPr id="3" name="Title 2"/>
          <p:cNvSpPr>
            <a:spLocks noGrp="1"/>
          </p:cNvSpPr>
          <p:nvPr>
            <p:ph type="ctrTitle"/>
          </p:nvPr>
        </p:nvSpPr>
        <p:spPr/>
        <p:txBody>
          <a:bodyPr/>
          <a:lstStyle/>
          <a:p>
            <a:r>
              <a:rPr lang="en-US" dirty="0" smtClean="0"/>
              <a:t>RIDING AND THE ALEXANDER TECHNIQUE</a:t>
            </a:r>
            <a:endParaRPr lang="en-US" dirty="0"/>
          </a:p>
        </p:txBody>
      </p:sp>
      <p:sp>
        <p:nvSpPr>
          <p:cNvPr id="4" name="Action Button: Sound 3">
            <a:hlinkClick r:id="" action="ppaction://noaction" highlightClick="1">
              <a:snd r:embed="rId4" name="Yeehaw"/>
            </a:hlinkClick>
          </p:cNvPr>
          <p:cNvSpPr/>
          <p:nvPr/>
        </p:nvSpPr>
        <p:spPr>
          <a:xfrm>
            <a:off x="7453756" y="604660"/>
            <a:ext cx="1042416" cy="1042416"/>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858809"/>
      </p:ext>
    </p:extLst>
  </p:cSld>
  <p:clrMapOvr>
    <a:masterClrMapping/>
  </p:clrMapOvr>
  <mc:AlternateContent xmlns:mc="http://schemas.openxmlformats.org/markup-compatibility/2006">
    <mc:Choice xmlns:p14="http://schemas.microsoft.com/office/powerpoint/2010/main" Requires="p14">
      <p:transition spd="med" p14:dur="700">
        <p:fade/>
        <p:sndAc>
          <p:stSnd>
            <p:snd r:embed="rId3" name="15 Horses Galloping Past On Dirt.m4a"/>
          </p:stSnd>
        </p:sndAc>
      </p:transition>
    </mc:Choice>
    <mc:Fallback>
      <p:transition xmlns:p14="http://schemas.microsoft.com/office/powerpoint/2010/main" spd="med">
        <p:fade/>
        <p:sndAc>
          <p:stSnd>
            <p:snd r:embed="rId3" name="15 Horses Galloping Past On Dirt.m4a"/>
          </p:stSnd>
        </p:sndAc>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0098" y="587146"/>
            <a:ext cx="8229600" cy="1160637"/>
          </a:xfrm>
        </p:spPr>
        <p:txBody>
          <a:bodyPr/>
          <a:lstStyle/>
          <a:p>
            <a:r>
              <a:rPr lang="en-US" dirty="0" smtClean="0"/>
              <a:t>You will not learn anything new!</a:t>
            </a:r>
            <a:endParaRPr lang="en-US" dirty="0"/>
          </a:p>
        </p:txBody>
      </p:sp>
      <p:pic>
        <p:nvPicPr>
          <p:cNvPr id="4" name="Picture 3" descr="weightofhe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0" y="1857019"/>
            <a:ext cx="5715000" cy="4183364"/>
          </a:xfrm>
          <a:prstGeom prst="rect">
            <a:avLst/>
          </a:prstGeom>
        </p:spPr>
      </p:pic>
    </p:spTree>
    <p:extLst>
      <p:ext uri="{BB962C8B-B14F-4D97-AF65-F5344CB8AC3E}">
        <p14:creationId xmlns:p14="http://schemas.microsoft.com/office/powerpoint/2010/main" val="1423467081"/>
      </p:ext>
    </p:extLst>
  </p:cSld>
  <p:clrMapOvr>
    <a:masterClrMapping/>
  </p:clrMapOvr>
  <mc:AlternateContent xmlns:mc="http://schemas.openxmlformats.org/markup-compatibility/2006">
    <mc:Choice xmlns:p14="http://schemas.microsoft.com/office/powerpoint/2010/main" Requires="p14">
      <p:transition spd="med" p14:dur="700">
        <p:fade/>
        <p:sndAc>
          <p:stSnd>
            <p:snd r:embed="rId3" name="15 Horses Galloping Past On Dirt.m4a"/>
          </p:stSnd>
        </p:sndAc>
      </p:transition>
    </mc:Choice>
    <mc:Fallback>
      <p:transition xmlns:p14="http://schemas.microsoft.com/office/powerpoint/2010/main" spd="med">
        <p:fade/>
        <p:sndAc>
          <p:stSnd>
            <p:snd r:embed="rId3" name="15 Horses Galloping Past On Dirt.m4a"/>
          </p:stSnd>
        </p:sndAc>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does it help with riding?</a:t>
            </a:r>
            <a:endParaRPr lang="en-US" dirty="0"/>
          </a:p>
        </p:txBody>
      </p:sp>
      <p:pic>
        <p:nvPicPr>
          <p:cNvPr id="6" name="Content Placeholder 5" descr="EQUINE PIC 2.jpg"/>
          <p:cNvPicPr>
            <a:picLocks noGrp="1" noChangeAspect="1"/>
          </p:cNvPicPr>
          <p:nvPr>
            <p:ph idx="1"/>
          </p:nvPr>
        </p:nvPicPr>
        <p:blipFill>
          <a:blip r:embed="rId4" cstate="print">
            <a:extLst>
              <a:ext uri="{28A0092B-C50C-407E-A947-70E740481C1C}">
                <a14:useLocalDpi xmlns:a14="http://schemas.microsoft.com/office/drawing/2010/main" val="0"/>
              </a:ext>
            </a:extLst>
          </a:blip>
          <a:srcRect t="18438" b="18438"/>
          <a:stretch>
            <a:fillRect/>
          </a:stretch>
        </p:blipFill>
        <p:spPr>
          <a:xfrm>
            <a:off x="574253" y="1256150"/>
            <a:ext cx="7995495" cy="4875424"/>
          </a:xfrm>
        </p:spPr>
      </p:pic>
    </p:spTree>
    <p:extLst>
      <p:ext uri="{BB962C8B-B14F-4D97-AF65-F5344CB8AC3E}">
        <p14:creationId xmlns:p14="http://schemas.microsoft.com/office/powerpoint/2010/main" val="385345035"/>
      </p:ext>
    </p:extLst>
  </p:cSld>
  <p:clrMapOvr>
    <a:masterClrMapping/>
  </p:clrMapOvr>
  <mc:AlternateContent xmlns:mc="http://schemas.openxmlformats.org/markup-compatibility/2006">
    <mc:Choice xmlns:p14="http://schemas.microsoft.com/office/powerpoint/2010/main" Requires="p14">
      <p:transition spd="med" p14:dur="700">
        <p:fade/>
        <p:sndAc>
          <p:stSnd>
            <p:snd r:embed="rId3" name="15 Horses Galloping Past On Dirt.m4a"/>
          </p:stSnd>
        </p:sndAc>
      </p:transition>
    </mc:Choice>
    <mc:Fallback>
      <p:transition xmlns:p14="http://schemas.microsoft.com/office/powerpoint/2010/main" spd="med">
        <p:fade/>
        <p:sndAc>
          <p:stSnd>
            <p:snd r:embed="rId3" name="15 Horses Galloping Past On Dirt.m4a"/>
          </p:stSnd>
        </p:sndAc>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400" dirty="0" smtClean="0"/>
              <a:t>FORM NOT OUTLINE; USE NOT POSTURE</a:t>
            </a:r>
            <a:endParaRPr lang="en-US" sz="2400" dirty="0"/>
          </a:p>
        </p:txBody>
      </p:sp>
      <p:pic>
        <p:nvPicPr>
          <p:cNvPr id="2" name="Picture 1" descr="Screen Shot 2015-06-23 at 17.22.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3995" y="1371601"/>
            <a:ext cx="5719197" cy="5018731"/>
          </a:xfrm>
          <a:prstGeom prst="rect">
            <a:avLst/>
          </a:prstGeom>
        </p:spPr>
      </p:pic>
    </p:spTree>
    <p:extLst>
      <p:ext uri="{BB962C8B-B14F-4D97-AF65-F5344CB8AC3E}">
        <p14:creationId xmlns:p14="http://schemas.microsoft.com/office/powerpoint/2010/main" val="1682220840"/>
      </p:ext>
    </p:extLst>
  </p:cSld>
  <p:clrMapOvr>
    <a:masterClrMapping/>
  </p:clrMapOvr>
  <mc:AlternateContent xmlns:mc="http://schemas.openxmlformats.org/markup-compatibility/2006">
    <mc:Choice xmlns:p14="http://schemas.microsoft.com/office/powerpoint/2010/main" Requires="p14">
      <p:transition spd="med" p14:dur="700">
        <p:fade/>
        <p:sndAc>
          <p:stSnd>
            <p:snd r:embed="rId3" name="15 Horses Galloping Past On Dirt.m4a"/>
          </p:stSnd>
        </p:sndAc>
      </p:transition>
    </mc:Choice>
    <mc:Fallback>
      <p:transition xmlns:p14="http://schemas.microsoft.com/office/powerpoint/2010/main" spd="med">
        <p:fade/>
        <p:sndAc>
          <p:stSnd>
            <p:snd r:embed="rId3" name="15 Horses Galloping Past On Dirt.m4a"/>
          </p:stSnd>
        </p:sndAc>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249784"/>
            <a:ext cx="8229600" cy="2846216"/>
          </a:xfrm>
        </p:spPr>
        <p:txBody>
          <a:bodyPr/>
          <a:lstStyle/>
          <a:p>
            <a:r>
              <a:rPr lang="en-US" dirty="0" smtClean="0"/>
              <a:t>So during a lesson you will learn from my hands (aids), that you are habitually tensing yourself unnecessarily. I will enable you to see/feel your way of going by helping you to change the geography of your coordination, so that your </a:t>
            </a:r>
            <a:r>
              <a:rPr lang="en-US" dirty="0" err="1" smtClean="0"/>
              <a:t>mis</a:t>
            </a:r>
            <a:r>
              <a:rPr lang="en-US" dirty="0" smtClean="0"/>
              <a:t> use is emphasized and undone. Your contact becomes clearer in the process.</a:t>
            </a:r>
          </a:p>
          <a:p>
            <a:endParaRPr lang="en-US" dirty="0"/>
          </a:p>
          <a:p>
            <a:endParaRPr lang="en-US" dirty="0"/>
          </a:p>
        </p:txBody>
      </p:sp>
      <p:sp>
        <p:nvSpPr>
          <p:cNvPr id="4" name="TextBox 3"/>
          <p:cNvSpPr txBox="1"/>
          <p:nvPr/>
        </p:nvSpPr>
        <p:spPr>
          <a:xfrm>
            <a:off x="696426" y="914855"/>
            <a:ext cx="7619715" cy="1754327"/>
          </a:xfrm>
          <a:prstGeom prst="rect">
            <a:avLst/>
          </a:prstGeom>
          <a:noFill/>
          <a:scene3d>
            <a:camera prst="perspectiveRelaxed"/>
            <a:lightRig rig="threePt" dir="t"/>
          </a:scene3d>
        </p:spPr>
        <p:txBody>
          <a:bodyPr wrap="square" rtlCol="0">
            <a:spAutoFit/>
          </a:bodyPr>
          <a:lstStyle/>
          <a:p>
            <a:r>
              <a:rPr lang="en-US" sz="5400" dirty="0" smtClean="0"/>
              <a:t>EMBODIED KNOWLEDGE IE ‘FEEL’</a:t>
            </a:r>
            <a:endParaRPr lang="en-US" sz="5400" dirty="0"/>
          </a:p>
        </p:txBody>
      </p:sp>
    </p:spTree>
    <p:extLst>
      <p:ext uri="{BB962C8B-B14F-4D97-AF65-F5344CB8AC3E}">
        <p14:creationId xmlns:p14="http://schemas.microsoft.com/office/powerpoint/2010/main" val="2143119021"/>
      </p:ext>
    </p:extLst>
  </p:cSld>
  <p:clrMapOvr>
    <a:masterClrMapping/>
  </p:clrMapOvr>
  <mc:AlternateContent xmlns:mc="http://schemas.openxmlformats.org/markup-compatibility/2006">
    <mc:Choice xmlns:p14="http://schemas.microsoft.com/office/powerpoint/2010/main" Requires="p14">
      <p:transition spd="med" p14:dur="700">
        <p:fade/>
        <p:sndAc>
          <p:stSnd>
            <p:snd r:embed="rId3" name="15 Horses Galloping Past On Dirt.m4a"/>
          </p:stSnd>
        </p:sndAc>
      </p:transition>
    </mc:Choice>
    <mc:Fallback>
      <p:transition xmlns:p14="http://schemas.microsoft.com/office/powerpoint/2010/main" spd="med">
        <p:fade/>
        <p:sndAc>
          <p:stSnd>
            <p:snd r:embed="rId3" name="15 Horses Galloping Past On Dirt.m4a"/>
          </p:stSnd>
        </p:sndAc>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are already doing something to yourself which you cant feel.</a:t>
            </a:r>
          </a:p>
          <a:p>
            <a:r>
              <a:rPr lang="en-US" dirty="0" smtClean="0"/>
              <a:t>This is because muscles always want to go the way they have always gone.</a:t>
            </a:r>
          </a:p>
          <a:p>
            <a:r>
              <a:rPr lang="en-US" dirty="0" err="1" smtClean="0"/>
              <a:t>Ie</a:t>
            </a:r>
            <a:r>
              <a:rPr lang="en-US" dirty="0" smtClean="0"/>
              <a:t>; the sense of ‘rightness’ comes about through repetition but this </a:t>
            </a:r>
            <a:r>
              <a:rPr lang="en-US" dirty="0" err="1" smtClean="0"/>
              <a:t>doesn</a:t>
            </a:r>
            <a:r>
              <a:rPr lang="fr-FR" dirty="0" smtClean="0"/>
              <a:t>’</a:t>
            </a:r>
            <a:r>
              <a:rPr lang="en-US" dirty="0" smtClean="0"/>
              <a:t>t mean that its right just because it feels right.</a:t>
            </a:r>
          </a:p>
          <a:p>
            <a:r>
              <a:rPr lang="en-US" dirty="0" smtClean="0"/>
              <a:t>We call this ‘Faulty sensory appreciation’.</a:t>
            </a:r>
          </a:p>
          <a:p>
            <a:r>
              <a:rPr lang="en-US" dirty="0" smtClean="0"/>
              <a:t>Through ‘the work’ you will gain a different sense of yourself and </a:t>
            </a:r>
            <a:r>
              <a:rPr lang="en-US" dirty="0" err="1" smtClean="0"/>
              <a:t>realise</a:t>
            </a:r>
            <a:r>
              <a:rPr lang="en-US" dirty="0" smtClean="0"/>
              <a:t> how much you are holding on.</a:t>
            </a:r>
          </a:p>
          <a:p>
            <a:endParaRPr lang="en-US" dirty="0"/>
          </a:p>
          <a:p>
            <a:endParaRPr lang="en-US" dirty="0"/>
          </a:p>
        </p:txBody>
      </p:sp>
      <p:sp>
        <p:nvSpPr>
          <p:cNvPr id="3" name="Title 2"/>
          <p:cNvSpPr>
            <a:spLocks noGrp="1"/>
          </p:cNvSpPr>
          <p:nvPr>
            <p:ph type="title"/>
          </p:nvPr>
        </p:nvSpPr>
        <p:spPr/>
        <p:txBody>
          <a:bodyPr/>
          <a:lstStyle/>
          <a:p>
            <a:pPr algn="ctr"/>
            <a:r>
              <a:rPr lang="en-US" dirty="0" smtClean="0"/>
              <a:t>‘holding on’</a:t>
            </a:r>
            <a:endParaRPr lang="en-US" dirty="0"/>
          </a:p>
        </p:txBody>
      </p:sp>
    </p:spTree>
    <p:extLst>
      <p:ext uri="{BB962C8B-B14F-4D97-AF65-F5344CB8AC3E}">
        <p14:creationId xmlns:p14="http://schemas.microsoft.com/office/powerpoint/2010/main" val="4086360031"/>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15 Horses Galloping Past On Dirt.m4a"/>
          </p:stSnd>
        </p:sndAc>
      </p:transition>
    </mc:Choice>
    <mc:Fallback>
      <p:transition xmlns:p14="http://schemas.microsoft.com/office/powerpoint/2010/main" spd="med">
        <p:fade/>
        <p:sndAc>
          <p:stSnd>
            <p:snd r:embed="rId2" name="15 Horses Galloping Past On Dirt.m4a"/>
          </p:stSnd>
        </p:sndAc>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L</a:t>
            </a:r>
            <a:r>
              <a:rPr lang="en-US" dirty="0" smtClean="0"/>
              <a:t>essons can </a:t>
            </a:r>
            <a:r>
              <a:rPr lang="en-US" dirty="0" smtClean="0"/>
              <a:t>improve your contact.</a:t>
            </a:r>
          </a:p>
          <a:p>
            <a:r>
              <a:rPr lang="en-US" dirty="0" smtClean="0"/>
              <a:t>You will become more aware of what you are doing with yourself.</a:t>
            </a:r>
          </a:p>
          <a:p>
            <a:r>
              <a:rPr lang="en-US" dirty="0" smtClean="0"/>
              <a:t>You will ask from yourself that which you are asking from your horse; this  embodied knowledge will give insight into your equine work, no matter which theories of riding you endorse. </a:t>
            </a:r>
          </a:p>
          <a:p>
            <a:r>
              <a:rPr lang="en-US" dirty="0" smtClean="0"/>
              <a:t>You will improve your own use in the process and will connect this to your </a:t>
            </a:r>
            <a:r>
              <a:rPr lang="en-US" dirty="0" err="1" smtClean="0"/>
              <a:t>horse.You</a:t>
            </a:r>
            <a:r>
              <a:rPr lang="en-US" dirty="0" smtClean="0"/>
              <a:t> will ride with less tension.</a:t>
            </a:r>
          </a:p>
          <a:p>
            <a:r>
              <a:rPr lang="en-US" dirty="0" smtClean="0"/>
              <a:t> All mammals lead movement with the </a:t>
            </a:r>
            <a:r>
              <a:rPr lang="en-US" dirty="0" err="1" smtClean="0"/>
              <a:t>head.This</a:t>
            </a:r>
            <a:r>
              <a:rPr lang="en-US" dirty="0" smtClean="0"/>
              <a:t> will mean changing your ‘way of going’.</a:t>
            </a:r>
            <a:endParaRPr lang="en-US" dirty="0"/>
          </a:p>
        </p:txBody>
      </p:sp>
      <p:sp>
        <p:nvSpPr>
          <p:cNvPr id="3" name="Title 2"/>
          <p:cNvSpPr>
            <a:spLocks noGrp="1"/>
          </p:cNvSpPr>
          <p:nvPr>
            <p:ph type="title"/>
          </p:nvPr>
        </p:nvSpPr>
        <p:spPr/>
        <p:txBody>
          <a:bodyPr/>
          <a:lstStyle/>
          <a:p>
            <a:pPr algn="ctr"/>
            <a:r>
              <a:rPr lang="en-US" dirty="0" smtClean="0"/>
              <a:t>The ‘work’</a:t>
            </a:r>
            <a:endParaRPr lang="en-US" dirty="0"/>
          </a:p>
        </p:txBody>
      </p:sp>
    </p:spTree>
    <p:extLst>
      <p:ext uri="{BB962C8B-B14F-4D97-AF65-F5344CB8AC3E}">
        <p14:creationId xmlns:p14="http://schemas.microsoft.com/office/powerpoint/2010/main" val="581003496"/>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15 Horses Galloping Past On Dirt.m4a"/>
          </p:stSnd>
        </p:sndAc>
      </p:transition>
    </mc:Choice>
    <mc:Fallback>
      <p:transition xmlns:p14="http://schemas.microsoft.com/office/powerpoint/2010/main" spd="med">
        <p:fade/>
        <p:sndAc>
          <p:stSnd>
            <p:snd r:embed="rId2" name="15 Horses Galloping Past On Dirt.m4a"/>
          </p:stSnd>
        </p:sndAc>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3742907"/>
          </a:xfrm>
        </p:spPr>
        <p:txBody>
          <a:bodyPr>
            <a:normAutofit fontScale="90000"/>
          </a:bodyPr>
          <a:lstStyle/>
          <a:p>
            <a:pPr algn="dist"/>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WHAT IS A HUMAN?</a:t>
            </a:r>
            <a:endParaRPr lang="en-US" dirty="0"/>
          </a:p>
        </p:txBody>
      </p:sp>
    </p:spTree>
    <p:extLst>
      <p:ext uri="{BB962C8B-B14F-4D97-AF65-F5344CB8AC3E}">
        <p14:creationId xmlns:p14="http://schemas.microsoft.com/office/powerpoint/2010/main" val="4270871310"/>
      </p:ext>
    </p:extLst>
  </p:cSld>
  <p:clrMapOvr>
    <a:masterClrMapping/>
  </p:clrMapOvr>
  <mc:AlternateContent xmlns:mc="http://schemas.openxmlformats.org/markup-compatibility/2006">
    <mc:Choice xmlns:p14="http://schemas.microsoft.com/office/powerpoint/2010/main" Requires="p14">
      <p:transition spd="med" p14:dur="700">
        <p:fade/>
        <p:sndAc>
          <p:stSnd>
            <p:snd r:embed="rId3" name="15 Horses Galloping Past On Dirt.m4a"/>
          </p:stSnd>
        </p:sndAc>
      </p:transition>
    </mc:Choice>
    <mc:Fallback>
      <p:transition xmlns:p14="http://schemas.microsoft.com/office/powerpoint/2010/main" spd="med">
        <p:fade/>
        <p:sndAc>
          <p:stSnd>
            <p:snd r:embed="rId3" name="15 Horses Galloping Past On Dirt.m4a"/>
          </p:stSnd>
        </p:sndAc>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4927094"/>
          </a:xfrm>
        </p:spPr>
        <p:txBody>
          <a:bodyPr>
            <a:normAutofit/>
          </a:bodyPr>
          <a:lstStyle/>
          <a:p>
            <a:r>
              <a:rPr lang="en-US" dirty="0" smtClean="0"/>
              <a:t>All </a:t>
            </a:r>
            <a:r>
              <a:rPr lang="en-US" dirty="0" err="1" smtClean="0"/>
              <a:t>mammals,including</a:t>
            </a:r>
            <a:r>
              <a:rPr lang="en-US" dirty="0" smtClean="0"/>
              <a:t> humans, lead movement with the head, for the best biomechanically efficient way of going.</a:t>
            </a:r>
            <a:endParaRPr lang="en-US" dirty="0"/>
          </a:p>
        </p:txBody>
      </p:sp>
    </p:spTree>
    <p:extLst>
      <p:ext uri="{BB962C8B-B14F-4D97-AF65-F5344CB8AC3E}">
        <p14:creationId xmlns:p14="http://schemas.microsoft.com/office/powerpoint/2010/main" val="2555880631"/>
      </p:ext>
    </p:extLst>
  </p:cSld>
  <p:clrMapOvr>
    <a:masterClrMapping/>
  </p:clrMapOvr>
  <mc:AlternateContent xmlns:mc="http://schemas.openxmlformats.org/markup-compatibility/2006">
    <mc:Choice xmlns:p14="http://schemas.microsoft.com/office/powerpoint/2010/main" Requires="p14">
      <p:transition spd="med" p14:dur="700">
        <p:fade/>
        <p:sndAc>
          <p:stSnd>
            <p:snd r:embed="rId3" name="15 Horses Galloping Past On Dirt.m4a"/>
          </p:stSnd>
        </p:sndAc>
      </p:transition>
    </mc:Choice>
    <mc:Fallback>
      <p:transition xmlns:p14="http://schemas.microsoft.com/office/powerpoint/2010/main" spd="med">
        <p:fade/>
        <p:sndAc>
          <p:stSnd>
            <p:snd r:embed="rId3" name="15 Horses Galloping Past On Dirt.m4a"/>
          </p:stSnd>
        </p:sndAc>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3291"/>
            <a:ext cx="8229600" cy="5672709"/>
          </a:xfrm>
        </p:spPr>
        <p:txBody>
          <a:bodyPr/>
          <a:lstStyle/>
          <a:p>
            <a:pPr algn="dist"/>
            <a:r>
              <a:rPr lang="en-US" dirty="0" smtClean="0"/>
              <a:t> </a:t>
            </a:r>
          </a:p>
          <a:p>
            <a:pPr algn="dist"/>
            <a:endParaRPr lang="en-US" dirty="0"/>
          </a:p>
          <a:p>
            <a:pPr algn="dist"/>
            <a:endParaRPr lang="en-US" dirty="0" smtClean="0"/>
          </a:p>
          <a:p>
            <a:pPr algn="dist"/>
            <a:endParaRPr lang="en-US" dirty="0"/>
          </a:p>
          <a:p>
            <a:pPr algn="dist"/>
            <a:endParaRPr lang="en-US" dirty="0" smtClean="0"/>
          </a:p>
          <a:p>
            <a:pPr algn="dist"/>
            <a:endParaRPr lang="en-US" dirty="0"/>
          </a:p>
          <a:p>
            <a:pPr algn="dist"/>
            <a:r>
              <a:rPr lang="en-US" dirty="0" smtClean="0"/>
              <a:t>THE CHAIR</a:t>
            </a:r>
            <a:endParaRPr lang="en-US" dirty="0"/>
          </a:p>
        </p:txBody>
      </p:sp>
    </p:spTree>
    <p:extLst>
      <p:ext uri="{BB962C8B-B14F-4D97-AF65-F5344CB8AC3E}">
        <p14:creationId xmlns:p14="http://schemas.microsoft.com/office/powerpoint/2010/main" val="1340296314"/>
      </p:ext>
    </p:extLst>
  </p:cSld>
  <p:clrMapOvr>
    <a:masterClrMapping/>
  </p:clrMapOvr>
  <mc:AlternateContent xmlns:mc="http://schemas.openxmlformats.org/markup-compatibility/2006">
    <mc:Choice xmlns:p14="http://schemas.microsoft.com/office/powerpoint/2010/main" Requires="p14">
      <p:transition spd="med" p14:dur="700">
        <p:fade/>
        <p:sndAc>
          <p:stSnd>
            <p:snd r:embed="rId3" name="15 Horses Galloping Past On Dirt.m4a"/>
          </p:stSnd>
        </p:sndAc>
      </p:transition>
    </mc:Choice>
    <mc:Fallback>
      <p:transition xmlns:p14="http://schemas.microsoft.com/office/powerpoint/2010/main" spd="med">
        <p:fade/>
        <p:sndAc>
          <p:stSnd>
            <p:snd r:embed="rId3" name="15 Horses Galloping Past On Dirt.m4a"/>
          </p:stSnd>
        </p:sndAc>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908</TotalTime>
  <Words>867</Words>
  <Application>Microsoft Macintosh PowerPoint</Application>
  <PresentationFormat>On-screen Show (4:3)</PresentationFormat>
  <Paragraphs>61</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Paper</vt:lpstr>
      <vt:lpstr>RIDING AND THE ALEXANDER TECHNIQUE</vt:lpstr>
      <vt:lpstr>How does it help with riding?</vt:lpstr>
      <vt:lpstr>FORM NOT OUTLINE; USE NOT POSTURE</vt:lpstr>
      <vt:lpstr>PowerPoint Presentation</vt:lpstr>
      <vt:lpstr>‘holding on’</vt:lpstr>
      <vt:lpstr>The ‘work’</vt:lpstr>
      <vt:lpstr>            WHAT IS A HUMAN?</vt:lpstr>
      <vt:lpstr>All mammals,including humans, lead movement with the head, for the best biomechanically efficient way of going.</vt:lpstr>
      <vt:lpstr>PowerPoint Presentation</vt:lpstr>
      <vt:lpstr>You will not learn anything new!</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AND THE ALEXANDER TECHNIQUE</dc:title>
  <dc:creator>john  lowers</dc:creator>
  <cp:lastModifiedBy>john  lowers</cp:lastModifiedBy>
  <cp:revision>32</cp:revision>
  <dcterms:created xsi:type="dcterms:W3CDTF">2015-06-22T10:47:19Z</dcterms:created>
  <dcterms:modified xsi:type="dcterms:W3CDTF">2015-07-03T12:52:50Z</dcterms:modified>
</cp:coreProperties>
</file>